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19175"/>
            <a:ext cx="11475390" cy="1313681"/>
          </a:xfrm>
          <a:prstGeom prst="rect">
            <a:avLst/>
          </a:prstGeom>
        </p:spPr>
      </p:pic>
      <p:pic>
        <p:nvPicPr>
          <p:cNvPr id="6" name="新趋势题型-4字.eps" descr="id:21475048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2918" y="2387310"/>
            <a:ext cx="4809407" cy="57882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读表达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3089235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文是一篇记叙文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讲述了作者一家的家庭聚餐传统。每周至少一次的家庭聚餐代表有家人之间的关爱。</a:t>
            </a:r>
            <a:endParaRPr lang="zh-CN" altLang="zh-CN" sz="900" b="1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251835"/>
            <a:ext cx="2664296" cy="651057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5087094" y="5530006"/>
            <a:ext cx="675960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江苏盐城大丰区期末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106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9258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family has always had family dinners, as far as I can remember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I was a little boy, my mother has insisted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we attend family dinners at least once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Sunday, my mother would prepare a lot of food and bring it to my grandma’s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would wait for more family members to come before eating together at the table, my grandma’s dinner table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409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used to feel that was a silly little tradition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now I find it’s fantastic to get together as a family to talk about anything and everything after a long week of school and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time I sit at the dinner table, my grandma’s dinner table, I look around and find so many people who truly love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love that feels so good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me, dinner is not just a meal, but a chance to reconnect with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654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finally realise the true meaning of this tradition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about the dinners or activities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about family, a group of people who care about each 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memories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 my grandma’s dinner table will last forever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I’m always expecting Sunday to arrive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547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4468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often do the writer’s family members get together for dinner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</a:p>
          <a:p>
            <a:r>
              <a:rPr lang="en-US" altLang="zh-CN" sz="34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</a:t>
            </a:r>
            <a:r>
              <a:rPr lang="en-US" altLang="zh-CN" sz="34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4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</a:t>
            </a:r>
            <a:endParaRPr lang="en-US" altLang="zh-CN" sz="3400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33380" y="2160365"/>
            <a:ext cx="11143060" cy="7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 least once a week./Every Sunday.</a:t>
            </a:r>
            <a:endParaRPr lang="zh-CN" altLang="zh-CN" sz="3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42006" y="2992101"/>
            <a:ext cx="11125808" cy="3668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I was a little boy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has insisted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坚持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we attend family dinners at least once a week. Every Sunday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would prepare a lot of food and bring it to my grandma’s house.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可知，作者一家每周至少一次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每个星期天家庭聚餐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27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dinner mean to the writer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33380" y="1562632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is a chance to reconnect with each other.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42006" y="2383286"/>
            <a:ext cx="11125808" cy="241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dinner is not just a meal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 chance to reconnect with each other.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可知，对作者来说，家庭聚餐是一个与家人互相重新建立联系的机会。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25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grandma’s dinner table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mentioned several times in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433380" y="2294124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it is the place full of family love.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442006" y="3175374"/>
            <a:ext cx="11404696" cy="25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通读全文可知，文章多次提到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祖母的餐桌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，是因为家人们每周至少一次的家庭聚餐就是在祖母家，在祖母家的餐桌上，这是一个承载着家人们关爱的地方。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03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37710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05906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a little boy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has insisted that we attend family dinners at least once a week.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从我还是个小孩时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妈妈就坚持我们至少每周参加一次家庭聚餐。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9981" y="3401975"/>
            <a:ext cx="1224136" cy="37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27434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564</Words>
  <Application>Microsoft Office PowerPoint</Application>
  <PresentationFormat>自定义</PresentationFormat>
  <Paragraphs>25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